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7" r:id="rId10"/>
    <p:sldId id="295" r:id="rId11"/>
    <p:sldId id="296" r:id="rId12"/>
    <p:sldId id="260" r:id="rId13"/>
  </p:sldIdLst>
  <p:sldSz cx="12192000" cy="6858000"/>
  <p:notesSz cx="7102475" cy="102330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 Heneau" initials="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8-26T02:56:12.736" idx="1">
    <p:pos x="768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23F47D83-9B03-4CDF-B544-73A029F7DF78}" type="datetimeFigureOut">
              <a:rPr lang="fr-FR" smtClean="0"/>
              <a:pPr/>
              <a:t>01/09/2017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C2347C73-9783-40DC-A423-1F84481C8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7C73-9783-40DC-A423-1F84481C86E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2587383"/>
      </p:ext>
    </p:extLst>
  </p:cSld>
  <p:clrMapOvr>
    <a:masterClrMapping/>
  </p:clrMapOvr>
  <p:transition spd="med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4528494"/>
      </p:ext>
    </p:extLst>
  </p:cSld>
  <p:clrMapOvr>
    <a:masterClrMapping/>
  </p:clrMapOvr>
  <p:transition spd="med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3001935"/>
      </p:ext>
    </p:extLst>
  </p:cSld>
  <p:clrMapOvr>
    <a:masterClrMapping/>
  </p:clrMapOvr>
  <p:transition spd="med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722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tps:/www.huitaka-cham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elheneau@gmail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3CA269-17A0-F14B-A547-670DCFFC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73" y="245295"/>
            <a:ext cx="10515600" cy="1325563"/>
          </a:xfrm>
        </p:spPr>
        <p:txBody>
          <a:bodyPr/>
          <a:lstStyle/>
          <a:p>
            <a:r>
              <a:rPr lang="fr-FR"/>
              <a:t>  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44444D7C-31A7-2C42-BE7D-F28BEA117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067438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CEF24393-DF56-A947-B684-E4CC6C19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32" y="162742"/>
            <a:ext cx="9603275" cy="1049235"/>
          </a:xfrm>
        </p:spPr>
        <p:txBody>
          <a:bodyPr/>
          <a:lstStyle/>
          <a:p>
            <a:pPr algn="ctr"/>
            <a:r>
              <a:rPr lang="fr-FR" sz="4400" b="1" i="1">
                <a:solidFill>
                  <a:srgbClr val="C00000"/>
                </a:solidFill>
              </a:rPr>
              <a:t>Programme 2017 - 2018</a:t>
            </a:r>
            <a:endParaRPr lang="fr-FR" sz="4400" b="1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DC3B69-4BB6-AC4F-956B-22252A55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AF7BCC5C-D9BC-5249-9CC6-0BADBD82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4043" y="4471853"/>
            <a:ext cx="1491738" cy="1988984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xmlns="" id="{963B65A5-5D82-144E-BDA8-F1128CD6EA16}"/>
              </a:ext>
            </a:extLst>
          </p:cNvPr>
          <p:cNvSpPr/>
          <p:nvPr/>
        </p:nvSpPr>
        <p:spPr>
          <a:xfrm flipH="1">
            <a:off x="0" y="774514"/>
            <a:ext cx="10296218" cy="4691831"/>
          </a:xfrm>
          <a:prstGeom prst="wedgeEllipseCallout">
            <a:avLst>
              <a:gd name="adj1" fmla="val -47960"/>
              <a:gd name="adj2" fmla="val 387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F2005EA-005A-2145-8226-8D5E8B003CBB}"/>
              </a:ext>
            </a:extLst>
          </p:cNvPr>
          <p:cNvSpPr txBox="1"/>
          <p:nvPr/>
        </p:nvSpPr>
        <p:spPr>
          <a:xfrm>
            <a:off x="1166778" y="1214422"/>
            <a:ext cx="85958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u="sng" dirty="0">
                <a:solidFill>
                  <a:srgbClr val="00B0F0"/>
                </a:solidFill>
              </a:rPr>
              <a:t>Juillet 2018</a:t>
            </a:r>
            <a:endParaRPr lang="fr-FR" sz="3200" b="1" i="1" u="sng" dirty="0">
              <a:solidFill>
                <a:srgbClr val="002060"/>
              </a:solidFill>
            </a:endParaRP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Voyage de purification en Terre Inca</a:t>
            </a:r>
          </a:p>
          <a:p>
            <a:pPr algn="ctr"/>
            <a:r>
              <a:rPr lang="fr-FR" sz="3200" b="1" i="1" dirty="0">
                <a:solidFill>
                  <a:srgbClr val="00B0F0"/>
                </a:solidFill>
              </a:rPr>
              <a:t>Sud Pérou</a:t>
            </a:r>
            <a:endParaRPr lang="fr-FR" sz="3200" b="1" dirty="0">
              <a:solidFill>
                <a:srgbClr val="00B0F0"/>
              </a:solidFill>
            </a:endParaRPr>
          </a:p>
          <a:p>
            <a:pPr algn="ctr"/>
            <a:endParaRPr lang="fr-FR" sz="3200" b="1" i="1" dirty="0">
              <a:solidFill>
                <a:srgbClr val="C00000"/>
              </a:solidFill>
            </a:endParaRPr>
          </a:p>
          <a:p>
            <a:pPr algn="ctr"/>
            <a:r>
              <a:rPr lang="fr-FR" sz="3200" b="1" i="1" u="sng" dirty="0">
                <a:solidFill>
                  <a:srgbClr val="00B0F0"/>
                </a:solidFill>
              </a:rPr>
              <a:t>Août 2018</a:t>
            </a:r>
            <a:endParaRPr lang="fr-FR" sz="3200" b="1" i="1" u="sng" dirty="0">
              <a:solidFill>
                <a:srgbClr val="002060"/>
              </a:solidFill>
            </a:endParaRP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Voyage initiatique en Terre Inca</a:t>
            </a:r>
          </a:p>
          <a:p>
            <a:pPr algn="ctr"/>
            <a:r>
              <a:rPr lang="fr-FR" sz="3200" b="1" i="1" dirty="0">
                <a:solidFill>
                  <a:srgbClr val="00B0F0"/>
                </a:solidFill>
              </a:rPr>
              <a:t>Pérou</a:t>
            </a:r>
            <a:endParaRPr lang="fr-FR" sz="3200" b="1" dirty="0">
              <a:solidFill>
                <a:srgbClr val="00B0F0"/>
              </a:solidFill>
            </a:endParaRPr>
          </a:p>
          <a:p>
            <a:pPr algn="ctr"/>
            <a:endParaRPr lang="fr-FR" sz="3200" i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475769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DC3B69-4BB6-AC4F-956B-22252A5500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AF7BCC5C-D9BC-5249-9CC6-0BADBD82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2082" y="1244731"/>
            <a:ext cx="3073330" cy="41756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EE028F5-4254-564C-B34D-0237182D0A5B}"/>
              </a:ext>
            </a:extLst>
          </p:cNvPr>
          <p:cNvSpPr txBox="1"/>
          <p:nvPr/>
        </p:nvSpPr>
        <p:spPr>
          <a:xfrm rot="10800000" flipV="1">
            <a:off x="735860" y="3350119"/>
            <a:ext cx="9079477" cy="286232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Contact: </a:t>
            </a:r>
          </a:p>
          <a:p>
            <a:pPr algn="ctr"/>
            <a:r>
              <a:rPr lang="fr-FR" sz="3600" b="1" i="1" dirty="0">
                <a:solidFill>
                  <a:srgbClr val="00B0F0"/>
                </a:solidFill>
                <a:hlinkClick r:id="rId3"/>
              </a:rPr>
              <a:t>https://www.huitaka-cham.com</a:t>
            </a:r>
            <a:endParaRPr lang="fr-FR" sz="3600" b="1" i="1" dirty="0">
              <a:solidFill>
                <a:srgbClr val="00B0F0"/>
              </a:solidFill>
            </a:endParaRPr>
          </a:p>
          <a:p>
            <a:pPr algn="ctr"/>
            <a:r>
              <a:rPr lang="fr-FR" sz="3600" b="1" i="1" dirty="0">
                <a:solidFill>
                  <a:srgbClr val="00B0F0"/>
                </a:solidFill>
                <a:hlinkClick r:id="rId4"/>
              </a:rPr>
              <a:t>michelheneau@gmail.com</a:t>
            </a:r>
            <a:endParaRPr lang="fr-FR" sz="3600" b="1" i="1" dirty="0">
              <a:solidFill>
                <a:srgbClr val="00B0F0"/>
              </a:solidFill>
            </a:endParaRPr>
          </a:p>
          <a:p>
            <a:pPr algn="ctr"/>
            <a:r>
              <a:rPr lang="fr-FR" sz="3600" b="1" i="1" dirty="0">
                <a:solidFill>
                  <a:srgbClr val="00B0F0"/>
                </a:solidFill>
              </a:rPr>
              <a:t>06 13 58 82 92</a:t>
            </a:r>
          </a:p>
          <a:p>
            <a:pPr algn="ctr"/>
            <a:r>
              <a:rPr lang="fr-FR" sz="3600" b="1" i="1" dirty="0">
                <a:solidFill>
                  <a:srgbClr val="00B050"/>
                </a:solidFill>
              </a:rPr>
              <a:t>40 route de camelot,  </a:t>
            </a:r>
            <a:r>
              <a:rPr lang="fr-FR" sz="3600" b="1" i="1" dirty="0" err="1">
                <a:solidFill>
                  <a:srgbClr val="00B050"/>
                </a:solidFill>
              </a:rPr>
              <a:t>Villegouge</a:t>
            </a:r>
            <a:r>
              <a:rPr lang="fr-FR" sz="3600" b="1" i="1" dirty="0">
                <a:solidFill>
                  <a:srgbClr val="00B050"/>
                </a:solidFill>
              </a:rPr>
              <a:t> (33141)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08D75D6-CDD8-4044-BE5A-6D75F8B51E44}"/>
              </a:ext>
            </a:extLst>
          </p:cNvPr>
          <p:cNvSpPr txBox="1"/>
          <p:nvPr/>
        </p:nvSpPr>
        <p:spPr>
          <a:xfrm rot="10800000" flipV="1">
            <a:off x="109848" y="151033"/>
            <a:ext cx="9955161" cy="31085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FR" sz="3600" b="1" i="1" dirty="0">
                <a:solidFill>
                  <a:schemeClr val="accent1"/>
                </a:solidFill>
              </a:rPr>
              <a:t>Ouverture de mon cœur et immense gratitude pour la confiance qui m’est accordée!</a:t>
            </a:r>
          </a:p>
          <a:p>
            <a:pPr algn="ctr"/>
            <a:endParaRPr lang="fr-FR" sz="3600" b="1" i="1" dirty="0">
              <a:solidFill>
                <a:schemeClr val="accent1"/>
              </a:solidFill>
            </a:endParaRPr>
          </a:p>
          <a:p>
            <a:pPr algn="ctr"/>
            <a:r>
              <a:rPr lang="fr-FR" sz="4400" b="1" i="1" dirty="0">
                <a:solidFill>
                  <a:schemeClr val="accent1"/>
                </a:solidFill>
              </a:rPr>
              <a:t>Dans la joie de vous apporter,</a:t>
            </a:r>
          </a:p>
          <a:p>
            <a:pPr algn="ctr"/>
            <a:r>
              <a:rPr lang="fr-FR" sz="4400" b="1" i="1" dirty="0">
                <a:solidFill>
                  <a:schemeClr val="bg2">
                    <a:lumMod val="50000"/>
                  </a:schemeClr>
                </a:solidFill>
              </a:rPr>
              <a:t>Michel</a:t>
            </a:r>
          </a:p>
        </p:txBody>
      </p:sp>
    </p:spTree>
    <p:extLst>
      <p:ext uri="{BB962C8B-B14F-4D97-AF65-F5344CB8AC3E}">
        <p14:creationId xmlns:p14="http://schemas.microsoft.com/office/powerpoint/2010/main" xmlns="" val="954619648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CE9151-33BA-2A47-AC8B-F306A4F34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44" y="2071678"/>
            <a:ext cx="8637073" cy="1131471"/>
          </a:xfrm>
        </p:spPr>
        <p:txBody>
          <a:bodyPr>
            <a:normAutofit/>
          </a:bodyPr>
          <a:lstStyle/>
          <a:p>
            <a:pPr algn="ctr"/>
            <a:r>
              <a:rPr lang="fr-FR" b="1" i="1" dirty="0" smtClean="0">
                <a:solidFill>
                  <a:srgbClr val="C00000"/>
                </a:solidFill>
              </a:rPr>
              <a:t>MERCI</a:t>
            </a:r>
            <a:endParaRPr lang="fr-FR" b="1" i="1" dirty="0">
              <a:solidFill>
                <a:srgbClr val="C0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6B035E48-7DBF-0B45-962C-0BBC1BBC0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fr-FR" sz="4800" i="1" dirty="0" smtClean="0"/>
              <a:t> </a:t>
            </a:r>
            <a:endParaRPr lang="fr-FR" sz="4800" i="1" dirty="0"/>
          </a:p>
        </p:txBody>
      </p:sp>
    </p:spTree>
    <p:extLst>
      <p:ext uri="{BB962C8B-B14F-4D97-AF65-F5344CB8AC3E}">
        <p14:creationId xmlns="" xmlns:p14="http://schemas.microsoft.com/office/powerpoint/2010/main" val="1795283711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CEF24393-DF56-A947-B684-E4CC6C19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46" y="1861235"/>
            <a:ext cx="6365945" cy="154363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600" b="1" i="1" dirty="0">
                <a:solidFill>
                  <a:srgbClr val="C00000"/>
                </a:solidFill>
              </a:rPr>
              <a:t>Programme</a:t>
            </a:r>
            <a:r>
              <a:rPr lang="fr-FR" sz="4400" b="1" i="1" dirty="0">
                <a:solidFill>
                  <a:srgbClr val="C00000"/>
                </a:solidFill>
              </a:rPr>
              <a:t> </a:t>
            </a:r>
            <a:br>
              <a:rPr lang="fr-FR" sz="4400" b="1" i="1" dirty="0">
                <a:solidFill>
                  <a:srgbClr val="C00000"/>
                </a:solidFill>
              </a:rPr>
            </a:br>
            <a:endParaRPr lang="fr-FR" sz="4400" b="1" dirty="0">
              <a:solidFill>
                <a:srgbClr val="C00000"/>
              </a:solidFill>
            </a:endParaRP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E13E8B7E-6C57-244D-8D50-BBBC4534C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85216" y="942351"/>
            <a:ext cx="2791171" cy="3866327"/>
          </a:xfrm>
        </p:spPr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DC3B69-4BB6-AC4F-956B-22252A550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AF7BCC5C-D9BC-5249-9CC6-0BADBD82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732" y="436658"/>
            <a:ext cx="4064000" cy="54186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F5D0C97-B52F-F047-A00F-25100EC7E799}"/>
              </a:ext>
            </a:extLst>
          </p:cNvPr>
          <p:cNvSpPr txBox="1"/>
          <p:nvPr/>
        </p:nvSpPr>
        <p:spPr>
          <a:xfrm>
            <a:off x="1170144" y="3663742"/>
            <a:ext cx="5300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i="1" dirty="0"/>
              <a:t>2017 – 2018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xmlns="" val="2307082544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CEF24393-DF56-A947-B684-E4CC6C19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32" y="162742"/>
            <a:ext cx="9603275" cy="1049235"/>
          </a:xfrm>
        </p:spPr>
        <p:txBody>
          <a:bodyPr/>
          <a:lstStyle/>
          <a:p>
            <a:pPr algn="ctr"/>
            <a:r>
              <a:rPr lang="fr-FR" sz="4400" b="1" i="1">
                <a:solidFill>
                  <a:srgbClr val="C00000"/>
                </a:solidFill>
              </a:rPr>
              <a:t>Programme 2017 - 2018</a:t>
            </a:r>
            <a:endParaRPr lang="fr-FR" sz="4400" b="1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DC3B69-4BB6-AC4F-956B-22252A55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AF7BCC5C-D9BC-5249-9CC6-0BADBD82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4043" y="4471853"/>
            <a:ext cx="1491738" cy="1988984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xmlns="" id="{963B65A5-5D82-144E-BDA8-F1128CD6EA16}"/>
              </a:ext>
            </a:extLst>
          </p:cNvPr>
          <p:cNvSpPr/>
          <p:nvPr/>
        </p:nvSpPr>
        <p:spPr>
          <a:xfrm flipH="1">
            <a:off x="0" y="774514"/>
            <a:ext cx="10296218" cy="4691831"/>
          </a:xfrm>
          <a:prstGeom prst="wedgeEllipseCallout">
            <a:avLst>
              <a:gd name="adj1" fmla="val -47960"/>
              <a:gd name="adj2" fmla="val 387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F2005EA-005A-2145-8226-8D5E8B003CBB}"/>
              </a:ext>
            </a:extLst>
          </p:cNvPr>
          <p:cNvSpPr txBox="1"/>
          <p:nvPr/>
        </p:nvSpPr>
        <p:spPr>
          <a:xfrm>
            <a:off x="1166778" y="1142984"/>
            <a:ext cx="85958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rgbClr val="00B0F0"/>
                </a:solidFill>
              </a:rPr>
              <a:t>Le </a:t>
            </a:r>
            <a:r>
              <a:rPr lang="fr-FR" sz="3200" b="1" u="sng" dirty="0" smtClean="0">
                <a:solidFill>
                  <a:srgbClr val="00B0F0"/>
                </a:solidFill>
              </a:rPr>
              <a:t>3 </a:t>
            </a:r>
            <a:r>
              <a:rPr lang="fr-FR" sz="3200" b="1" u="sng" dirty="0">
                <a:solidFill>
                  <a:srgbClr val="00B0F0"/>
                </a:solidFill>
              </a:rPr>
              <a:t>Septembre de 10 à 18 h</a:t>
            </a:r>
            <a:endParaRPr lang="fr-FR" sz="3200" b="1" i="1" u="sng" dirty="0">
              <a:solidFill>
                <a:srgbClr val="002060"/>
              </a:solidFill>
            </a:endParaRP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Salon Bien-être Quintessence</a:t>
            </a:r>
          </a:p>
          <a:p>
            <a:pPr algn="ctr"/>
            <a:r>
              <a:rPr lang="fr-FR" sz="2800" b="1" dirty="0">
                <a:solidFill>
                  <a:srgbClr val="00B0F0"/>
                </a:solidFill>
              </a:rPr>
              <a:t>Gradignan (33)</a:t>
            </a:r>
          </a:p>
          <a:p>
            <a:pPr algn="ctr"/>
            <a:endParaRPr lang="fr-FR" sz="2800" b="1" dirty="0">
              <a:solidFill>
                <a:srgbClr val="00B0F0"/>
              </a:solidFill>
            </a:endParaRPr>
          </a:p>
          <a:p>
            <a:pPr algn="ctr"/>
            <a:r>
              <a:rPr lang="fr-FR" sz="3200" b="1" u="sng" dirty="0">
                <a:solidFill>
                  <a:srgbClr val="00B0F0"/>
                </a:solidFill>
              </a:rPr>
              <a:t>Le 8 Septembre à 19 h</a:t>
            </a:r>
            <a:endParaRPr lang="fr-FR" sz="3200" b="1" i="1" u="sng" dirty="0">
              <a:solidFill>
                <a:srgbClr val="002060"/>
              </a:solidFill>
            </a:endParaRP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Méditation et conférence</a:t>
            </a: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Ecole de l’Infini</a:t>
            </a:r>
          </a:p>
          <a:p>
            <a:pPr algn="ctr"/>
            <a:r>
              <a:rPr lang="fr-FR" sz="2800" b="1" dirty="0">
                <a:solidFill>
                  <a:srgbClr val="00B0F0"/>
                </a:solidFill>
              </a:rPr>
              <a:t>Fougères/ Bièvres (41)</a:t>
            </a:r>
            <a:endParaRPr lang="fr-FR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269773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CEF24393-DF56-A947-B684-E4CC6C19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32" y="162742"/>
            <a:ext cx="9603275" cy="1049235"/>
          </a:xfrm>
        </p:spPr>
        <p:txBody>
          <a:bodyPr/>
          <a:lstStyle/>
          <a:p>
            <a:pPr algn="ctr"/>
            <a:r>
              <a:rPr lang="fr-FR" sz="4400" b="1" i="1">
                <a:solidFill>
                  <a:srgbClr val="C00000"/>
                </a:solidFill>
              </a:rPr>
              <a:t>Programme 2017 - 2018</a:t>
            </a:r>
            <a:endParaRPr lang="fr-FR" sz="4400" b="1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DC3B69-4BB6-AC4F-956B-22252A55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AF7BCC5C-D9BC-5249-9CC6-0BADBD82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4043" y="4471853"/>
            <a:ext cx="1491738" cy="1988984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xmlns="" id="{963B65A5-5D82-144E-BDA8-F1128CD6EA16}"/>
              </a:ext>
            </a:extLst>
          </p:cNvPr>
          <p:cNvSpPr/>
          <p:nvPr/>
        </p:nvSpPr>
        <p:spPr>
          <a:xfrm flipH="1">
            <a:off x="0" y="774514"/>
            <a:ext cx="10296218" cy="5083378"/>
          </a:xfrm>
          <a:prstGeom prst="wedgeEllipseCallout">
            <a:avLst>
              <a:gd name="adj1" fmla="val -48755"/>
              <a:gd name="adj2" fmla="val 301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F2005EA-005A-2145-8226-8D5E8B003CBB}"/>
              </a:ext>
            </a:extLst>
          </p:cNvPr>
          <p:cNvSpPr txBox="1"/>
          <p:nvPr/>
        </p:nvSpPr>
        <p:spPr>
          <a:xfrm>
            <a:off x="1110446" y="948823"/>
            <a:ext cx="859583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rgbClr val="00B0F0"/>
                </a:solidFill>
              </a:rPr>
              <a:t>Du 20 au  23 Septembre</a:t>
            </a:r>
            <a:endParaRPr lang="fr-FR" sz="3200" b="1" i="1" u="sng" dirty="0">
              <a:solidFill>
                <a:srgbClr val="002060"/>
              </a:solidFill>
            </a:endParaRP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Fête de l’ Equinoxe</a:t>
            </a:r>
          </a:p>
          <a:p>
            <a:pPr algn="ctr"/>
            <a:r>
              <a:rPr lang="fr-FR" sz="2800" b="1" dirty="0" err="1">
                <a:solidFill>
                  <a:srgbClr val="00B0F0"/>
                </a:solidFill>
              </a:rPr>
              <a:t>Villegouge</a:t>
            </a:r>
            <a:r>
              <a:rPr lang="fr-FR" sz="2800" b="1" dirty="0">
                <a:solidFill>
                  <a:srgbClr val="00B0F0"/>
                </a:solidFill>
              </a:rPr>
              <a:t> (33)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C00000"/>
                </a:solidFill>
              </a:rPr>
              <a:t>Offrande collective à </a:t>
            </a:r>
            <a:r>
              <a:rPr lang="fr-FR" sz="3200" b="1" dirty="0" err="1">
                <a:solidFill>
                  <a:srgbClr val="C00000"/>
                </a:solidFill>
              </a:rPr>
              <a:t>Pachamama</a:t>
            </a:r>
            <a:r>
              <a:rPr lang="fr-FR" sz="3200" b="1" dirty="0">
                <a:solidFill>
                  <a:srgbClr val="C00000"/>
                </a:solidFill>
              </a:rPr>
              <a:t> (feu sacré)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C00000"/>
                </a:solidFill>
              </a:rPr>
              <a:t>Méditation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C00000"/>
                </a:solidFill>
              </a:rPr>
              <a:t>Soins individuels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C00000"/>
                </a:solidFill>
              </a:rPr>
              <a:t>Découverte de voyages chamaniques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fr-FR" sz="800" b="1" dirty="0">
              <a:solidFill>
                <a:srgbClr val="C00000"/>
              </a:solidFill>
            </a:endParaRPr>
          </a:p>
          <a:p>
            <a:pPr algn="ctr"/>
            <a:r>
              <a:rPr lang="fr-FR" sz="3200" i="1" dirty="0">
                <a:solidFill>
                  <a:schemeClr val="bg2">
                    <a:lumMod val="50000"/>
                  </a:schemeClr>
                </a:solidFill>
              </a:rPr>
              <a:t>Participation libre</a:t>
            </a:r>
          </a:p>
          <a:p>
            <a:pPr algn="l"/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578216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CEF24393-DF56-A947-B684-E4CC6C19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32" y="162742"/>
            <a:ext cx="9603275" cy="1049235"/>
          </a:xfrm>
        </p:spPr>
        <p:txBody>
          <a:bodyPr/>
          <a:lstStyle/>
          <a:p>
            <a:pPr algn="ctr"/>
            <a:r>
              <a:rPr lang="fr-FR" sz="4400" b="1" i="1">
                <a:solidFill>
                  <a:srgbClr val="C00000"/>
                </a:solidFill>
              </a:rPr>
              <a:t>Programme 2017 - 2018</a:t>
            </a:r>
            <a:endParaRPr lang="fr-FR" sz="4400" b="1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DC3B69-4BB6-AC4F-956B-22252A55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AF7BCC5C-D9BC-5249-9CC6-0BADBD82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4043" y="4471853"/>
            <a:ext cx="1491738" cy="1988984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xmlns="" id="{963B65A5-5D82-144E-BDA8-F1128CD6EA16}"/>
              </a:ext>
            </a:extLst>
          </p:cNvPr>
          <p:cNvSpPr/>
          <p:nvPr/>
        </p:nvSpPr>
        <p:spPr>
          <a:xfrm flipH="1">
            <a:off x="238084" y="857232"/>
            <a:ext cx="10296218" cy="4691831"/>
          </a:xfrm>
          <a:prstGeom prst="wedgeEllipseCallout">
            <a:avLst>
              <a:gd name="adj1" fmla="val -47960"/>
              <a:gd name="adj2" fmla="val 387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F2005EA-005A-2145-8226-8D5E8B003CBB}"/>
              </a:ext>
            </a:extLst>
          </p:cNvPr>
          <p:cNvSpPr txBox="1"/>
          <p:nvPr/>
        </p:nvSpPr>
        <p:spPr>
          <a:xfrm>
            <a:off x="1309654" y="2214554"/>
            <a:ext cx="85958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0B0F0"/>
                </a:solidFill>
              </a:rPr>
              <a:t>Le 4 Novembre </a:t>
            </a:r>
            <a:r>
              <a:rPr lang="fr-FR" sz="3200" b="1" u="sng" dirty="0">
                <a:solidFill>
                  <a:srgbClr val="00B0F0"/>
                </a:solidFill>
              </a:rPr>
              <a:t>de 20 à 24 h</a:t>
            </a:r>
            <a:endParaRPr lang="fr-FR" sz="3200" b="1" i="1" u="sng" dirty="0">
              <a:solidFill>
                <a:srgbClr val="002060"/>
              </a:solidFill>
            </a:endParaRP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Soirée Zen, Centre aquatique</a:t>
            </a:r>
          </a:p>
          <a:p>
            <a:pPr algn="ctr"/>
            <a:r>
              <a:rPr lang="fr-FR" sz="2800" b="1" dirty="0">
                <a:solidFill>
                  <a:srgbClr val="00B0F0"/>
                </a:solidFill>
              </a:rPr>
              <a:t>Montrichard (41)</a:t>
            </a:r>
          </a:p>
          <a:p>
            <a:pPr algn="ctr"/>
            <a:endParaRPr lang="fr-FR" sz="2800" b="1" dirty="0">
              <a:solidFill>
                <a:srgbClr val="00B0F0"/>
              </a:solidFill>
            </a:endParaRPr>
          </a:p>
          <a:p>
            <a:pPr algn="ctr"/>
            <a:r>
              <a:rPr lang="fr-FR" sz="3200" u="sng" dirty="0" smtClean="0">
                <a:solidFill>
                  <a:srgbClr val="00B0F0"/>
                </a:solidFill>
              </a:rPr>
              <a:t> </a:t>
            </a:r>
            <a:endParaRPr lang="fr-FR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139061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CEF24393-DF56-A947-B684-E4CC6C19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32" y="162742"/>
            <a:ext cx="9603275" cy="1049235"/>
          </a:xfrm>
        </p:spPr>
        <p:txBody>
          <a:bodyPr/>
          <a:lstStyle/>
          <a:p>
            <a:pPr algn="ctr"/>
            <a:r>
              <a:rPr lang="fr-FR" sz="4400" b="1" i="1">
                <a:solidFill>
                  <a:srgbClr val="C00000"/>
                </a:solidFill>
              </a:rPr>
              <a:t>Programme 2017 - 2018</a:t>
            </a:r>
            <a:endParaRPr lang="fr-FR" sz="4400" b="1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DC3B69-4BB6-AC4F-956B-22252A55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AF7BCC5C-D9BC-5249-9CC6-0BADBD82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4043" y="4471853"/>
            <a:ext cx="1491738" cy="1988984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xmlns="" id="{963B65A5-5D82-144E-BDA8-F1128CD6EA16}"/>
              </a:ext>
            </a:extLst>
          </p:cNvPr>
          <p:cNvSpPr/>
          <p:nvPr/>
        </p:nvSpPr>
        <p:spPr>
          <a:xfrm flipH="1">
            <a:off x="0" y="774514"/>
            <a:ext cx="10296218" cy="5369130"/>
          </a:xfrm>
          <a:prstGeom prst="wedgeEllipseCallout">
            <a:avLst>
              <a:gd name="adj1" fmla="val -51804"/>
              <a:gd name="adj2" fmla="val 270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F2005EA-005A-2145-8226-8D5E8B003CBB}"/>
              </a:ext>
            </a:extLst>
          </p:cNvPr>
          <p:cNvSpPr txBox="1"/>
          <p:nvPr/>
        </p:nvSpPr>
        <p:spPr>
          <a:xfrm>
            <a:off x="534628" y="785795"/>
            <a:ext cx="100565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B0F0"/>
                </a:solidFill>
              </a:rPr>
              <a:t>Chaque Trimestre</a:t>
            </a:r>
            <a:endParaRPr lang="fr-FR" sz="3200" b="1" i="1" dirty="0">
              <a:solidFill>
                <a:srgbClr val="002060"/>
              </a:solidFill>
            </a:endParaRP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Formation d’auto-guérison</a:t>
            </a:r>
          </a:p>
          <a:p>
            <a:pPr algn="ctr"/>
            <a:r>
              <a:rPr lang="fr-FR" sz="2800" b="1" dirty="0" err="1">
                <a:solidFill>
                  <a:srgbClr val="00B0F0"/>
                </a:solidFill>
              </a:rPr>
              <a:t>Villegouge</a:t>
            </a:r>
            <a:r>
              <a:rPr lang="fr-FR" sz="2800" b="1" dirty="0">
                <a:solidFill>
                  <a:srgbClr val="00B0F0"/>
                </a:solidFill>
              </a:rPr>
              <a:t> (33) et Fougères/ Bièvres (41)</a:t>
            </a:r>
          </a:p>
          <a:p>
            <a:pPr algn="ctr"/>
            <a:endParaRPr lang="fr-FR" sz="800" b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B050"/>
                </a:solidFill>
              </a:rPr>
              <a:t>1- </a:t>
            </a:r>
            <a:r>
              <a:rPr lang="fr-FR" sz="2400" b="1" dirty="0">
                <a:solidFill>
                  <a:srgbClr val="C00000"/>
                </a:solidFill>
              </a:rPr>
              <a:t>Redécouvrir l’énergie de mon cœur et tout son potentiel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B050"/>
                </a:solidFill>
              </a:rPr>
              <a:t>2- </a:t>
            </a:r>
            <a:r>
              <a:rPr lang="fr-FR" sz="2400" b="1" dirty="0">
                <a:solidFill>
                  <a:srgbClr val="C00000"/>
                </a:solidFill>
              </a:rPr>
              <a:t>Découvrir les énergies alliées dans les 3 mondes auxquels je  suis relié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B050"/>
                </a:solidFill>
              </a:rPr>
              <a:t>3- </a:t>
            </a:r>
            <a:r>
              <a:rPr lang="fr-FR" sz="2400" b="1" dirty="0">
                <a:solidFill>
                  <a:srgbClr val="C00000"/>
                </a:solidFill>
              </a:rPr>
              <a:t>Transformation de nos liens karmiques et création de notre futur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B050"/>
                </a:solidFill>
              </a:rPr>
              <a:t>4- </a:t>
            </a:r>
            <a:r>
              <a:rPr lang="fr-FR" sz="2400" b="1" dirty="0">
                <a:solidFill>
                  <a:srgbClr val="C00000"/>
                </a:solidFill>
              </a:rPr>
              <a:t>Harmonisation et unification  des 3 mondes qui nous habitent</a:t>
            </a:r>
          </a:p>
          <a:p>
            <a:pPr algn="ctr"/>
            <a:endParaRPr lang="fr-FR" sz="3200" i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828708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CEF24393-DF56-A947-B684-E4CC6C19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32" y="162742"/>
            <a:ext cx="9603275" cy="1049235"/>
          </a:xfrm>
        </p:spPr>
        <p:txBody>
          <a:bodyPr/>
          <a:lstStyle/>
          <a:p>
            <a:pPr algn="ctr"/>
            <a:r>
              <a:rPr lang="fr-FR" sz="4400" b="1" i="1">
                <a:solidFill>
                  <a:srgbClr val="C00000"/>
                </a:solidFill>
              </a:rPr>
              <a:t>Programme 2017 - 2018</a:t>
            </a:r>
            <a:endParaRPr lang="fr-FR" sz="4400" b="1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DC3B69-4BB6-AC4F-956B-22252A55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AF7BCC5C-D9BC-5249-9CC6-0BADBD82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4043" y="4471853"/>
            <a:ext cx="1491738" cy="1988984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xmlns="" id="{963B65A5-5D82-144E-BDA8-F1128CD6EA16}"/>
              </a:ext>
            </a:extLst>
          </p:cNvPr>
          <p:cNvSpPr/>
          <p:nvPr/>
        </p:nvSpPr>
        <p:spPr>
          <a:xfrm flipH="1">
            <a:off x="0" y="785794"/>
            <a:ext cx="10296218" cy="4691831"/>
          </a:xfrm>
          <a:prstGeom prst="wedgeEllipseCallout">
            <a:avLst>
              <a:gd name="adj1" fmla="val -47960"/>
              <a:gd name="adj2" fmla="val 387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F2005EA-005A-2145-8226-8D5E8B003CBB}"/>
              </a:ext>
            </a:extLst>
          </p:cNvPr>
          <p:cNvSpPr txBox="1"/>
          <p:nvPr/>
        </p:nvSpPr>
        <p:spPr>
          <a:xfrm>
            <a:off x="595274" y="1214422"/>
            <a:ext cx="957723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rgbClr val="00B0F0"/>
                </a:solidFill>
              </a:rPr>
              <a:t>Chaque Trimestre </a:t>
            </a:r>
            <a:endParaRPr lang="fr-FR" sz="3200" b="1" u="sng" dirty="0" smtClean="0">
              <a:solidFill>
                <a:srgbClr val="00B0F0"/>
              </a:solidFill>
            </a:endParaRPr>
          </a:p>
          <a:p>
            <a:pPr algn="ctr"/>
            <a:endParaRPr lang="fr-FR" sz="1400" i="1" dirty="0">
              <a:solidFill>
                <a:srgbClr val="002060"/>
              </a:solidFill>
            </a:endParaRP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Formation d’auto-guérison</a:t>
            </a: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(post formation initiale)</a:t>
            </a:r>
          </a:p>
          <a:p>
            <a:pPr algn="ctr"/>
            <a:r>
              <a:rPr lang="fr-FR" sz="2800" b="1" dirty="0" err="1">
                <a:solidFill>
                  <a:srgbClr val="00B0F0"/>
                </a:solidFill>
              </a:rPr>
              <a:t>Villegouge</a:t>
            </a:r>
            <a:r>
              <a:rPr lang="fr-FR" sz="2800" b="1" dirty="0">
                <a:solidFill>
                  <a:srgbClr val="00B0F0"/>
                </a:solidFill>
              </a:rPr>
              <a:t> (33) et Fougères/ Bièvres (41)</a:t>
            </a:r>
          </a:p>
          <a:p>
            <a:pPr algn="ctr"/>
            <a:endParaRPr lang="fr-FR" sz="1200" b="1" dirty="0">
              <a:solidFill>
                <a:srgbClr val="00B0F0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2800" b="1" u="sng" dirty="0">
                <a:solidFill>
                  <a:srgbClr val="C00000"/>
                </a:solidFill>
              </a:rPr>
              <a:t>Module d’approfondissement: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fr-FR" sz="2800" b="1" u="sng" dirty="0">
              <a:solidFill>
                <a:srgbClr val="C00000"/>
              </a:solidFill>
            </a:endParaRPr>
          </a:p>
          <a:p>
            <a:pPr algn="ctr"/>
            <a:endParaRPr lang="fr-FR" sz="3200" i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11263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CEF24393-DF56-A947-B684-E4CC6C19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32" y="162742"/>
            <a:ext cx="9603275" cy="1049235"/>
          </a:xfrm>
        </p:spPr>
        <p:txBody>
          <a:bodyPr/>
          <a:lstStyle/>
          <a:p>
            <a:pPr algn="ctr"/>
            <a:r>
              <a:rPr lang="fr-FR" sz="4400" b="1" i="1">
                <a:solidFill>
                  <a:srgbClr val="C00000"/>
                </a:solidFill>
              </a:rPr>
              <a:t>Programme 2017 - 2018</a:t>
            </a:r>
            <a:endParaRPr lang="fr-FR" sz="4400" b="1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DC3B69-4BB6-AC4F-956B-22252A55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AF7BCC5C-D9BC-5249-9CC6-0BADBD82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4043" y="4471853"/>
            <a:ext cx="1491738" cy="1988984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xmlns="" id="{963B65A5-5D82-144E-BDA8-F1128CD6EA16}"/>
              </a:ext>
            </a:extLst>
          </p:cNvPr>
          <p:cNvSpPr/>
          <p:nvPr/>
        </p:nvSpPr>
        <p:spPr>
          <a:xfrm flipH="1">
            <a:off x="0" y="774514"/>
            <a:ext cx="10296218" cy="4691831"/>
          </a:xfrm>
          <a:prstGeom prst="wedgeEllipseCallout">
            <a:avLst>
              <a:gd name="adj1" fmla="val -47960"/>
              <a:gd name="adj2" fmla="val 387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F2005EA-005A-2145-8226-8D5E8B003CBB}"/>
              </a:ext>
            </a:extLst>
          </p:cNvPr>
          <p:cNvSpPr txBox="1"/>
          <p:nvPr/>
        </p:nvSpPr>
        <p:spPr>
          <a:xfrm>
            <a:off x="1110446" y="948823"/>
            <a:ext cx="85958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B0F0"/>
                </a:solidFill>
              </a:rPr>
              <a:t>Du 21 au 22  Décembre</a:t>
            </a:r>
            <a:endParaRPr lang="fr-FR" sz="3200" b="1" i="1" dirty="0">
              <a:solidFill>
                <a:srgbClr val="002060"/>
              </a:solidFill>
            </a:endParaRPr>
          </a:p>
          <a:p>
            <a:pPr algn="ctr"/>
            <a:r>
              <a:rPr lang="fr-FR" sz="3600" b="1" i="1" dirty="0">
                <a:solidFill>
                  <a:schemeClr val="bg2">
                    <a:lumMod val="50000"/>
                  </a:schemeClr>
                </a:solidFill>
              </a:rPr>
              <a:t>Fête du Solstice d’hiver</a:t>
            </a:r>
          </a:p>
          <a:p>
            <a:pPr algn="ctr"/>
            <a:r>
              <a:rPr lang="fr-FR" sz="2800" b="1" dirty="0" err="1">
                <a:solidFill>
                  <a:srgbClr val="00B0F0"/>
                </a:solidFill>
              </a:rPr>
              <a:t>Villegouge</a:t>
            </a:r>
            <a:r>
              <a:rPr lang="fr-FR" sz="2800" b="1" dirty="0">
                <a:solidFill>
                  <a:srgbClr val="00B0F0"/>
                </a:solidFill>
              </a:rPr>
              <a:t> (33)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C00000"/>
                </a:solidFill>
              </a:rPr>
              <a:t>Offrande collective à </a:t>
            </a:r>
            <a:r>
              <a:rPr lang="fr-FR" sz="3200" b="1" dirty="0" err="1">
                <a:solidFill>
                  <a:srgbClr val="C00000"/>
                </a:solidFill>
              </a:rPr>
              <a:t>Pachamama</a:t>
            </a:r>
            <a:r>
              <a:rPr lang="fr-FR" sz="3200" b="1" dirty="0">
                <a:solidFill>
                  <a:srgbClr val="C00000"/>
                </a:solidFill>
              </a:rPr>
              <a:t> (feu sacré)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C00000"/>
                </a:solidFill>
              </a:rPr>
              <a:t>Méditation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C00000"/>
                </a:solidFill>
              </a:rPr>
              <a:t>Découverte de voyages chamaniques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fr-FR" sz="800" b="1" dirty="0">
              <a:solidFill>
                <a:srgbClr val="C00000"/>
              </a:solidFill>
            </a:endParaRPr>
          </a:p>
          <a:p>
            <a:pPr algn="ctr"/>
            <a:r>
              <a:rPr lang="fr-FR" sz="3200" i="1" dirty="0">
                <a:solidFill>
                  <a:schemeClr val="bg2">
                    <a:lumMod val="50000"/>
                  </a:schemeClr>
                </a:solidFill>
              </a:rPr>
              <a:t>Participation libre</a:t>
            </a:r>
          </a:p>
          <a:p>
            <a:pPr algn="l"/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014210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CEF24393-DF56-A947-B684-E4CC6C19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32" y="162742"/>
            <a:ext cx="9603275" cy="1049235"/>
          </a:xfrm>
        </p:spPr>
        <p:txBody>
          <a:bodyPr/>
          <a:lstStyle/>
          <a:p>
            <a:pPr algn="ctr"/>
            <a:r>
              <a:rPr lang="fr-FR" sz="4400" b="1" i="1">
                <a:solidFill>
                  <a:srgbClr val="C00000"/>
                </a:solidFill>
              </a:rPr>
              <a:t>Programme 2017 - 2018</a:t>
            </a:r>
            <a:endParaRPr lang="fr-FR" sz="4400" b="1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DC3B69-4BB6-AC4F-956B-22252A55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xmlns="" id="{AF7BCC5C-D9BC-5249-9CC6-0BADBD828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4043" y="4471853"/>
            <a:ext cx="1491738" cy="1988984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xmlns="" id="{963B65A5-5D82-144E-BDA8-F1128CD6EA16}"/>
              </a:ext>
            </a:extLst>
          </p:cNvPr>
          <p:cNvSpPr/>
          <p:nvPr/>
        </p:nvSpPr>
        <p:spPr>
          <a:xfrm flipH="1">
            <a:off x="0" y="774514"/>
            <a:ext cx="10296218" cy="4691831"/>
          </a:xfrm>
          <a:prstGeom prst="wedgeEllipseCallout">
            <a:avLst>
              <a:gd name="adj1" fmla="val -47960"/>
              <a:gd name="adj2" fmla="val 387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F2005EA-005A-2145-8226-8D5E8B003CBB}"/>
              </a:ext>
            </a:extLst>
          </p:cNvPr>
          <p:cNvSpPr txBox="1"/>
          <p:nvPr/>
        </p:nvSpPr>
        <p:spPr>
          <a:xfrm>
            <a:off x="1110446" y="948823"/>
            <a:ext cx="859583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 i="1" dirty="0">
              <a:solidFill>
                <a:srgbClr val="002060"/>
              </a:solidFill>
            </a:endParaRPr>
          </a:p>
          <a:p>
            <a:pPr algn="ctr"/>
            <a:r>
              <a:rPr lang="fr-FR" sz="3600" b="1" i="1" dirty="0" smtClean="0">
                <a:solidFill>
                  <a:schemeClr val="bg2">
                    <a:lumMod val="50000"/>
                  </a:schemeClr>
                </a:solidFill>
              </a:rPr>
              <a:t>Sur RDV</a:t>
            </a:r>
            <a:endParaRPr lang="fr-FR" sz="3600" b="1" i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2800" b="1" dirty="0" err="1">
                <a:solidFill>
                  <a:srgbClr val="00B0F0"/>
                </a:solidFill>
              </a:rPr>
              <a:t>Villegouge</a:t>
            </a:r>
            <a:r>
              <a:rPr lang="fr-FR" sz="2800" b="1" dirty="0">
                <a:solidFill>
                  <a:srgbClr val="00B0F0"/>
                </a:solidFill>
              </a:rPr>
              <a:t> (</a:t>
            </a:r>
            <a:r>
              <a:rPr lang="fr-FR" sz="2800" b="1" dirty="0" smtClean="0">
                <a:solidFill>
                  <a:srgbClr val="00B0F0"/>
                </a:solidFill>
              </a:rPr>
              <a:t>33) et Amboise (41)</a:t>
            </a:r>
          </a:p>
          <a:p>
            <a:pPr algn="ctr"/>
            <a:endParaRPr lang="fr-FR" sz="2800" b="1" dirty="0">
              <a:solidFill>
                <a:srgbClr val="00B0F0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C00000"/>
                </a:solidFill>
              </a:rPr>
              <a:t>Soins individuels</a:t>
            </a:r>
            <a:endParaRPr lang="fr-FR" sz="3200" b="1" dirty="0">
              <a:solidFill>
                <a:srgbClr val="C00000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C00000"/>
                </a:solidFill>
              </a:rPr>
              <a:t>Nettoyage énergétique de lieu</a:t>
            </a:r>
            <a:endParaRPr lang="fr-FR" sz="3200" b="1" dirty="0">
              <a:solidFill>
                <a:srgbClr val="C00000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C00000"/>
                </a:solidFill>
              </a:rPr>
              <a:t>Cérémonies</a:t>
            </a:r>
            <a:endParaRPr lang="fr-FR" sz="3200" b="1" dirty="0">
              <a:solidFill>
                <a:srgbClr val="C00000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fr-FR" sz="800" b="1" dirty="0">
              <a:solidFill>
                <a:srgbClr val="C00000"/>
              </a:solidFill>
            </a:endParaRPr>
          </a:p>
          <a:p>
            <a:pPr algn="ctr"/>
            <a:endParaRPr lang="fr-FR" sz="3200" i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014210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310</Words>
  <Application>Microsoft Office PowerPoint</Application>
  <PresentationFormat>Personnalisé</PresentationFormat>
  <Paragraphs>94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Galerie</vt:lpstr>
      <vt:lpstr>  </vt:lpstr>
      <vt:lpstr>Programme  </vt:lpstr>
      <vt:lpstr>Programme 2017 - 2018</vt:lpstr>
      <vt:lpstr>Programme 2017 - 2018</vt:lpstr>
      <vt:lpstr>Programme 2017 - 2018</vt:lpstr>
      <vt:lpstr>Programme 2017 - 2018</vt:lpstr>
      <vt:lpstr>Programme 2017 - 2018</vt:lpstr>
      <vt:lpstr>Programme 2017 - 2018</vt:lpstr>
      <vt:lpstr>Programme 2017 - 2018</vt:lpstr>
      <vt:lpstr>Programme 2017 - 2018</vt:lpstr>
      <vt:lpstr>Diapositive 11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 Perou</dc:title>
  <dc:creator>heneau</dc:creator>
  <dc:description>Voyage en Terre INCA</dc:description>
  <cp:lastModifiedBy>heneau</cp:lastModifiedBy>
  <cp:revision>40</cp:revision>
  <dcterms:created xsi:type="dcterms:W3CDTF">2017-08-28T12:52:33Z</dcterms:created>
  <dcterms:modified xsi:type="dcterms:W3CDTF">2017-09-01T12:54:33Z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Diapos Perou</vt:lpwstr>
  </property>
  <property fmtid="{D5CDD505-2E9C-101B-9397-08002B2CF9AE}" pid="3" name="SlideDescription">
    <vt:lpwstr>Voyage en Terre INCA</vt:lpwstr>
  </property>
</Properties>
</file>